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embeddedFontLst>
    <p:embeddedFont>
      <p:font typeface="Roboto Slab"/>
      <p:regular r:id="rId18"/>
      <p:bold r:id="rId19"/>
    </p:embeddedFont>
    <p:embeddedFont>
      <p:font typeface="Roboto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11" Type="http://schemas.openxmlformats.org/officeDocument/2006/relationships/slide" Target="slides/slide6.xml"/><Relationship Id="rId22" Type="http://schemas.openxmlformats.org/officeDocument/2006/relationships/font" Target="fonts/Roboto-italic.fntdata"/><Relationship Id="rId10" Type="http://schemas.openxmlformats.org/officeDocument/2006/relationships/slide" Target="slides/slide5.xml"/><Relationship Id="rId21" Type="http://schemas.openxmlformats.org/officeDocument/2006/relationships/font" Target="fonts/Robot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.xml"/><Relationship Id="rId4" Type="http://schemas.openxmlformats.org/officeDocument/2006/relationships/notesMaster" Target="notesMasters/notesMaster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slide" Target="slides/slide.xml"/><Relationship Id="rId19" Type="http://schemas.openxmlformats.org/officeDocument/2006/relationships/font" Target="fonts/RobotoSlab-bold.fntdata"/><Relationship Id="rId6" Type="http://schemas.openxmlformats.org/officeDocument/2006/relationships/slide" Target="slides/slide1.xml"/><Relationship Id="rId18" Type="http://schemas.openxmlformats.org/officeDocument/2006/relationships/font" Target="fonts/RobotoSlab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.xml.rels><?xml version="1.0" encoding="UTF-8" standalone="yes"?><Relationships xmlns="http://schemas.openxmlformats.org/package/2006/relationships"><Relationship Id="rId1" Type="http://schemas.openxmlformats.org/officeDocument/2006/relationships/theme" Target="../theme/theme.xml"/></Relationships>
</file>

<file path=ppt/notesMasters/notesMaster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notesSlide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slideLayout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5"/>
            <a:ext cx="1081625" cy="1124950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1" name="Shape 11"/>
          <p:cNvSpPr/>
          <p:nvPr/>
        </p:nvSpPr>
        <p:spPr>
          <a:xfrm rot="10800000">
            <a:off x="6537562" y="3342925"/>
            <a:ext cx="1081625" cy="1124950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/>
            <a:headEnd len="med" w="med" type="none"/>
            <a:tailEnd len="med" w="med" type="none"/>
          </a:ln>
        </p:spPr>
      </p:sp>
      <p:cxnSp>
        <p:nvCxnSpPr>
          <p:cNvPr id="12" name="Shape 12"/>
          <p:cNvCxnSpPr/>
          <p:nvPr/>
        </p:nvCxnSpPr>
        <p:spPr>
          <a:xfrm>
            <a:off x="4359601" y="2817463"/>
            <a:ext cx="424799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" name="Shape 13"/>
          <p:cNvSpPr txBox="1"/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1" y="2817463"/>
            <a:ext cx="424799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" name="Shape 18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2" y="1260283"/>
            <a:ext cx="424799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" name="Shape 22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87900" y="1489824"/>
            <a:ext cx="8368200" cy="30788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2" y="1260283"/>
            <a:ext cx="424799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" name="Shape 27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3879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6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" name="Shape 36"/>
          <p:cNvSpPr txBox="1"/>
          <p:nvPr>
            <p:ph type="title"/>
          </p:nvPr>
        </p:nvSpPr>
        <p:spPr>
          <a:xfrm>
            <a:off x="3879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387900" y="1594025"/>
            <a:ext cx="2807999" cy="2681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899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" name="Shape 45"/>
          <p:cNvSpPr txBox="1"/>
          <p:nvPr>
            <p:ph type="title"/>
          </p:nvPr>
        </p:nvSpPr>
        <p:spPr>
          <a:xfrm>
            <a:off x="265500" y="1209075"/>
            <a:ext cx="4045199" cy="15062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/>
        </p:txBody>
      </p:sp>
      <p:sp>
        <p:nvSpPr>
          <p:cNvPr id="46" name="Shape 46"/>
          <p:cNvSpPr txBox="1"/>
          <p:nvPr>
            <p:ph idx="1" type="subTitle"/>
          </p:nvPr>
        </p:nvSpPr>
        <p:spPr>
          <a:xfrm>
            <a:off x="265500" y="2769000"/>
            <a:ext cx="4045199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" type="body"/>
          </p:nvPr>
        </p:nvSpPr>
        <p:spPr>
          <a:xfrm>
            <a:off x="319500" y="4233725"/>
            <a:ext cx="5998800" cy="5987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699" cy="66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 txBox="1"/>
          <p:nvPr>
            <p:ph type="title"/>
          </p:nvPr>
        </p:nvSpPr>
        <p:spPr>
          <a:xfrm>
            <a:off x="387900" y="1152450"/>
            <a:ext cx="8368200" cy="15383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87900" y="2919450"/>
            <a:ext cx="8368200" cy="1071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87900" y="1489824"/>
            <a:ext cx="8368200" cy="3078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.xml"/><Relationship Id="rId3" Type="http://schemas.openxmlformats.org/officeDocument/2006/relationships/image" Target="../media/image01.png"/></Relationships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3.png"/><Relationship Id="rId4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9.png"/></Relationships>
</file>

<file path=ppt/slides/slide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Warm Up</a:t>
            </a:r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387900" y="1317025"/>
            <a:ext cx="3999899" cy="3424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Split the box in your warm up sheet into two boxes using vertical lines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Label the boxes K (Know) and W (Want to know)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Fill out what you already know about the South Asian region under K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Also fill out what you want to know about the region under W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I will give you two minutes to fill out the chart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After you are done put the pencil at the top of your page and sit quietly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There is a map of South Asia on the right (Excluding China and Afghanistan)</a:t>
            </a:r>
          </a:p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 b="4470" l="3910" r="0" t="0"/>
          <a:stretch/>
        </p:blipFill>
        <p:spPr>
          <a:xfrm>
            <a:off x="4633275" y="0"/>
            <a:ext cx="451072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South Asia: Physical Geography</a:t>
            </a:r>
          </a:p>
        </p:txBody>
      </p:sp>
      <p:sp>
        <p:nvSpPr>
          <p:cNvPr id="72" name="Shape 72"/>
          <p:cNvSpPr txBox="1"/>
          <p:nvPr>
            <p:ph idx="1" type="subTitle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Important Rivers </a:t>
            </a: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3879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Indus River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Watering apple orchids and peaches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Pakistan economy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Tarbela Dam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Dolphins</a:t>
            </a:r>
          </a:p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Ganges River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Named after Hindu goddess Ganga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Summer Floods</a:t>
            </a:r>
          </a:p>
          <a:p>
            <a:pPr indent="-228600" lvl="2" marL="1371600" rtl="0">
              <a:spcBef>
                <a:spcPts val="0"/>
              </a:spcBef>
            </a:pPr>
            <a:r>
              <a:rPr lang="en"/>
              <a:t>Killed 6,000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Ganges Plain</a:t>
            </a:r>
          </a:p>
          <a:p>
            <a:pPr indent="-228600" lvl="2" marL="1371600" rtl="0">
              <a:spcBef>
                <a:spcPts val="0"/>
              </a:spcBef>
            </a:pPr>
            <a:r>
              <a:rPr lang="en">
                <a:solidFill>
                  <a:srgbClr val="F6B26B"/>
                </a:solidFill>
              </a:rPr>
              <a:t>Alluvial Plain </a:t>
            </a:r>
            <a:r>
              <a:rPr lang="en"/>
              <a:t>- Area of fertile soil deposited by rain water</a:t>
            </a:r>
          </a:p>
        </p:txBody>
      </p:sp>
      <p:sp>
        <p:nvSpPr>
          <p:cNvPr id="134" name="Shape 134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2875" y="868325"/>
            <a:ext cx="4594824" cy="427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3879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43" name="Shape 143"/>
          <p:cNvPicPr preferRelativeResize="0"/>
          <p:nvPr/>
        </p:nvPicPr>
        <p:blipFill rotWithShape="1">
          <a:blip r:embed="rId3">
            <a:alphaModFix/>
          </a:blip>
          <a:srcRect b="14865" l="0" r="0" t="16344"/>
          <a:stretch/>
        </p:blipFill>
        <p:spPr>
          <a:xfrm>
            <a:off x="0" y="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CNN Student News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387900" y="1489824"/>
            <a:ext cx="8368200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Why is the container ship so important?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Why are Iowa Caucuses so important?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What is a reason that scientist believe the moon has smashed into the earth?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What do brains process better if music lessons are taken?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How many Punnies?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Dinner Conversation	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387900" y="1489824"/>
            <a:ext cx="8368200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Today I learned about the various features of South Asia’s physical geography.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	Specifically about: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		</a:t>
            </a:r>
            <a:r>
              <a:rPr lang="en">
                <a:solidFill>
                  <a:srgbClr val="F6B26B"/>
                </a:solidFill>
              </a:rPr>
              <a:t>Himalayas						Deccan Plateau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6B26B"/>
                </a:solidFill>
              </a:rPr>
              <a:t>		Monsoons						Indus River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6B26B"/>
                </a:solidFill>
              </a:rPr>
              <a:t>		Arabian Sea						Bay of Bengal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6B26B"/>
                </a:solidFill>
              </a:rPr>
              <a:t>		Ganges River						Thar Desert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Himalayas </a:t>
            </a:r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3879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The </a:t>
            </a:r>
            <a:r>
              <a:rPr lang="en">
                <a:solidFill>
                  <a:srgbClr val="F6B26B"/>
                </a:solidFill>
              </a:rPr>
              <a:t>Himalayas </a:t>
            </a:r>
            <a:r>
              <a:rPr lang="en"/>
              <a:t>are a mountain range that physically separate South Asia from the rest of Asia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Kyber Pass- Originally one of the few ways to access South Asia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Which famous mountain is here?</a:t>
            </a:r>
          </a:p>
          <a:p>
            <a:pPr indent="-228600" lvl="2" marL="1371600" rtl="0">
              <a:spcBef>
                <a:spcPts val="0"/>
              </a:spcBef>
            </a:pPr>
            <a:r>
              <a:rPr lang="en"/>
              <a:t>Mount Everest</a:t>
            </a:r>
          </a:p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Vindhya Mountain Range</a:t>
            </a:r>
          </a:p>
          <a:p>
            <a:pPr indent="-228600" lvl="1" marL="914400">
              <a:spcBef>
                <a:spcPts val="0"/>
              </a:spcBef>
            </a:pPr>
            <a:r>
              <a:rPr lang="en"/>
              <a:t>Splits India into North and South</a:t>
            </a:r>
          </a:p>
        </p:txBody>
      </p:sp>
      <p:sp>
        <p:nvSpPr>
          <p:cNvPr id="85" name="Shape 85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Everest Video? Ask for a short one?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4974" y="820350"/>
            <a:ext cx="4339024" cy="43231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>
            <a:off x="6137250" y="2456400"/>
            <a:ext cx="1384800" cy="230699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8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Shape 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" y="0"/>
            <a:ext cx="5566557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6550" y="0"/>
            <a:ext cx="35774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/>
          <p:nvPr/>
        </p:nvSpPr>
        <p:spPr>
          <a:xfrm rot="-1521405">
            <a:off x="142628" y="2644353"/>
            <a:ext cx="1469691" cy="482296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Deccan Plateau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3879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Fertile Soil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Surrounded by </a:t>
            </a:r>
            <a:r>
              <a:rPr lang="en">
                <a:solidFill>
                  <a:srgbClr val="F6B26B"/>
                </a:solidFill>
              </a:rPr>
              <a:t>Western and Eastern Ghats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Karnataka Plateau receives the rain</a:t>
            </a:r>
          </a:p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Thar Desert</a:t>
            </a:r>
          </a:p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4756200" y="1489825"/>
            <a:ext cx="3999899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5976" y="1017725"/>
            <a:ext cx="4448024" cy="4095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6450" y="3349150"/>
            <a:ext cx="4812275" cy="184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/>
          <p:nvPr/>
        </p:nvPicPr>
        <p:blipFill rotWithShape="1">
          <a:blip r:embed="rId3">
            <a:alphaModFix/>
          </a:blip>
          <a:srcRect b="38602" l="0" r="13179" t="6124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Surrounding Bodies of Water </a:t>
            </a:r>
          </a:p>
        </p:txBody>
      </p:sp>
      <p:sp>
        <p:nvSpPr>
          <p:cNvPr id="114" name="Shape 114"/>
          <p:cNvSpPr txBox="1"/>
          <p:nvPr>
            <p:ph idx="2" type="body"/>
          </p:nvPr>
        </p:nvSpPr>
        <p:spPr>
          <a:xfrm>
            <a:off x="452775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Arabian Sea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Mumbai</a:t>
            </a:r>
          </a:p>
          <a:p>
            <a:pPr indent="-228600" lvl="2" marL="1371600" rtl="0">
              <a:spcBef>
                <a:spcPts val="0"/>
              </a:spcBef>
            </a:pPr>
            <a:r>
              <a:rPr lang="en"/>
              <a:t>Main port on Arabian Sea 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Where Indus River empties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Dust storms</a:t>
            </a:r>
          </a:p>
          <a:p>
            <a:pPr indent="-228600" lvl="0" marL="457200" rtl="0">
              <a:spcBef>
                <a:spcPts val="0"/>
              </a:spcBef>
              <a:buClr>
                <a:srgbClr val="F6B26B"/>
              </a:buClr>
            </a:pPr>
            <a:r>
              <a:rPr lang="en">
                <a:solidFill>
                  <a:srgbClr val="F6B26B"/>
                </a:solidFill>
              </a:rPr>
              <a:t>Bay of Bengal 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Largest bay in the world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Where the Ganges River empties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Sphere of influence</a:t>
            </a:r>
          </a:p>
          <a:p>
            <a:pPr indent="-228600" lvl="2" marL="1371600" rtl="0">
              <a:spcBef>
                <a:spcPts val="0"/>
              </a:spcBef>
            </a:pPr>
            <a:r>
              <a:rPr lang="en"/>
              <a:t>Aung San Suu Kyi</a:t>
            </a:r>
          </a:p>
        </p:txBody>
      </p:sp>
      <p:pic>
        <p:nvPicPr>
          <p:cNvPr id="115" name="Shape 115"/>
          <p:cNvPicPr preferRelativeResize="0"/>
          <p:nvPr/>
        </p:nvPicPr>
        <p:blipFill rotWithShape="1">
          <a:blip r:embed="rId3">
            <a:alphaModFix/>
          </a:blip>
          <a:srcRect b="5305" l="0" r="0" t="12948"/>
          <a:stretch/>
        </p:blipFill>
        <p:spPr>
          <a:xfrm>
            <a:off x="4237100" y="1056350"/>
            <a:ext cx="4906900" cy="408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87900" y="458025"/>
            <a:ext cx="8368200" cy="686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Monsoons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387900" y="1489824"/>
            <a:ext cx="8368200" cy="307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Winds going from cold to warm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During summer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Cause devastating floods along Ganges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Agriculture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5575" y="2544450"/>
            <a:ext cx="4628424" cy="259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